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8"/>
  </p:normalViewPr>
  <p:slideViewPr>
    <p:cSldViewPr snapToGrid="0" snapToObjects="1">
      <p:cViewPr varScale="1">
        <p:scale>
          <a:sx n="90" d="100"/>
          <a:sy n="90" d="100"/>
        </p:scale>
        <p:origin x="23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0786E5-BDFC-4017-9EB7-E66E88E3419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2418F20-4C31-43CD-9F09-9C944BE1ACC5}">
      <dgm:prSet/>
      <dgm:spPr/>
      <dgm:t>
        <a:bodyPr/>
        <a:lstStyle/>
        <a:p>
          <a:r>
            <a:rPr lang="en-US" b="1"/>
            <a:t>High</a:t>
          </a:r>
          <a:r>
            <a:rPr lang="en-US"/>
            <a:t>-</a:t>
          </a:r>
          <a:r>
            <a:rPr lang="en-US" b="1"/>
            <a:t>level design</a:t>
          </a:r>
          <a:r>
            <a:rPr lang="en-US"/>
            <a:t> (HLD) explains the architecture that would be used for developing a software product. The architecture diagram provides an overview of an entire system, identifying the main components that would be developed for the product and their interfaces.</a:t>
          </a:r>
        </a:p>
      </dgm:t>
    </dgm:pt>
    <dgm:pt modelId="{21448991-2B08-420B-BE21-0D5EF75A01E7}" type="parTrans" cxnId="{6BB71871-9633-4C84-90CC-E85F68F6C3F5}">
      <dgm:prSet/>
      <dgm:spPr/>
      <dgm:t>
        <a:bodyPr/>
        <a:lstStyle/>
        <a:p>
          <a:endParaRPr lang="en-US"/>
        </a:p>
      </dgm:t>
    </dgm:pt>
    <dgm:pt modelId="{B9817ED1-4EC7-485E-9B56-7A933985F1A1}" type="sibTrans" cxnId="{6BB71871-9633-4C84-90CC-E85F68F6C3F5}">
      <dgm:prSet/>
      <dgm:spPr/>
      <dgm:t>
        <a:bodyPr/>
        <a:lstStyle/>
        <a:p>
          <a:endParaRPr lang="en-US"/>
        </a:p>
      </dgm:t>
    </dgm:pt>
    <dgm:pt modelId="{70B8AEEC-2FD3-4836-9FA9-AB0A90A502B8}">
      <dgm:prSet/>
      <dgm:spPr/>
      <dgm:t>
        <a:bodyPr/>
        <a:lstStyle/>
        <a:p>
          <a:r>
            <a:rPr lang="en-US" b="1"/>
            <a:t>Low</a:t>
          </a:r>
          <a:r>
            <a:rPr lang="en-US"/>
            <a:t>-</a:t>
          </a:r>
          <a:r>
            <a:rPr lang="en-US" b="1"/>
            <a:t>level design</a:t>
          </a:r>
          <a:r>
            <a:rPr lang="en-US"/>
            <a:t> (LLD) is a component-</a:t>
          </a:r>
          <a:r>
            <a:rPr lang="en-US" b="1"/>
            <a:t>level design</a:t>
          </a:r>
          <a:r>
            <a:rPr lang="en-US"/>
            <a:t> process that follows a step-by-step refinement process. This process can be used for </a:t>
          </a:r>
          <a:r>
            <a:rPr lang="en-US" b="1"/>
            <a:t>designing</a:t>
          </a:r>
          <a:r>
            <a:rPr lang="en-US"/>
            <a:t> data structures, required software architecture, source code and algorithms.</a:t>
          </a:r>
        </a:p>
      </dgm:t>
    </dgm:pt>
    <dgm:pt modelId="{35CEED90-19B8-40AF-A508-EEC475BF8DC0}" type="parTrans" cxnId="{69327793-80A5-4415-AEE0-EDB4E8D009A6}">
      <dgm:prSet/>
      <dgm:spPr/>
      <dgm:t>
        <a:bodyPr/>
        <a:lstStyle/>
        <a:p>
          <a:endParaRPr lang="en-US"/>
        </a:p>
      </dgm:t>
    </dgm:pt>
    <dgm:pt modelId="{EFC65690-3A73-4FCA-9DB3-C4469798A00E}" type="sibTrans" cxnId="{69327793-80A5-4415-AEE0-EDB4E8D009A6}">
      <dgm:prSet/>
      <dgm:spPr/>
      <dgm:t>
        <a:bodyPr/>
        <a:lstStyle/>
        <a:p>
          <a:endParaRPr lang="en-US"/>
        </a:p>
      </dgm:t>
    </dgm:pt>
    <dgm:pt modelId="{521F0840-E06A-4931-AEA6-C7E87A80BC2B}">
      <dgm:prSet/>
      <dgm:spPr/>
      <dgm:t>
        <a:bodyPr/>
        <a:lstStyle/>
        <a:p>
          <a:r>
            <a:rPr lang="en-US"/>
            <a:t>An </a:t>
          </a:r>
          <a:r>
            <a:rPr lang="en-US" b="1"/>
            <a:t>implementation plan</a:t>
          </a:r>
          <a:r>
            <a:rPr lang="en-US"/>
            <a:t> breaks each strategy into identifiable steps, assigns each step to one or more people and suggests when each step will be completed.</a:t>
          </a:r>
        </a:p>
      </dgm:t>
    </dgm:pt>
    <dgm:pt modelId="{E20DD14E-D4BB-46B9-BB26-9F3B93128F5A}" type="parTrans" cxnId="{E4C7FA70-83BC-4F8F-B94E-8D463699C672}">
      <dgm:prSet/>
      <dgm:spPr/>
      <dgm:t>
        <a:bodyPr/>
        <a:lstStyle/>
        <a:p>
          <a:endParaRPr lang="en-US"/>
        </a:p>
      </dgm:t>
    </dgm:pt>
    <dgm:pt modelId="{8C34B5ED-F5D0-4B7D-B1E7-A25187BAD4B7}" type="sibTrans" cxnId="{E4C7FA70-83BC-4F8F-B94E-8D463699C672}">
      <dgm:prSet/>
      <dgm:spPr/>
      <dgm:t>
        <a:bodyPr/>
        <a:lstStyle/>
        <a:p>
          <a:endParaRPr lang="en-US"/>
        </a:p>
      </dgm:t>
    </dgm:pt>
    <dgm:pt modelId="{A54176F7-6607-4826-AA5E-ACD1594A7994}">
      <dgm:prSet/>
      <dgm:spPr/>
      <dgm:t>
        <a:bodyPr/>
        <a:lstStyle/>
        <a:p>
          <a:r>
            <a:rPr lang="en-US"/>
            <a:t>A </a:t>
          </a:r>
          <a:r>
            <a:rPr lang="en-US" b="1"/>
            <a:t>TEST PLAN</a:t>
          </a:r>
          <a:r>
            <a:rPr lang="en-US"/>
            <a:t> is a detailed document that describes the </a:t>
          </a:r>
          <a:r>
            <a:rPr lang="en-US" b="1"/>
            <a:t>test</a:t>
          </a:r>
          <a:r>
            <a:rPr lang="en-US"/>
            <a:t> strategy</a:t>
          </a:r>
        </a:p>
      </dgm:t>
    </dgm:pt>
    <dgm:pt modelId="{A3E02036-16A9-4C38-A808-4673616430B5}" type="parTrans" cxnId="{83D9E856-D35C-4618-BCB7-D6FB556D9127}">
      <dgm:prSet/>
      <dgm:spPr/>
      <dgm:t>
        <a:bodyPr/>
        <a:lstStyle/>
        <a:p>
          <a:endParaRPr lang="en-US"/>
        </a:p>
      </dgm:t>
    </dgm:pt>
    <dgm:pt modelId="{A899071D-ECF9-4E05-BB89-A914AE6606A6}" type="sibTrans" cxnId="{83D9E856-D35C-4618-BCB7-D6FB556D9127}">
      <dgm:prSet/>
      <dgm:spPr/>
      <dgm:t>
        <a:bodyPr/>
        <a:lstStyle/>
        <a:p>
          <a:endParaRPr lang="en-US"/>
        </a:p>
      </dgm:t>
    </dgm:pt>
    <dgm:pt modelId="{3E9096CD-7E1F-4E8A-859E-4E8AFD4CB3FB}" type="pres">
      <dgm:prSet presAssocID="{BD0786E5-BDFC-4017-9EB7-E66E88E3419A}" presName="root" presStyleCnt="0">
        <dgm:presLayoutVars>
          <dgm:dir/>
          <dgm:resizeHandles val="exact"/>
        </dgm:presLayoutVars>
      </dgm:prSet>
      <dgm:spPr/>
    </dgm:pt>
    <dgm:pt modelId="{10233CED-B3E5-498A-A718-371DEC3B7248}" type="pres">
      <dgm:prSet presAssocID="{A2418F20-4C31-43CD-9F09-9C944BE1ACC5}" presName="compNode" presStyleCnt="0"/>
      <dgm:spPr/>
    </dgm:pt>
    <dgm:pt modelId="{FCAC253C-BA05-4112-8CD8-F81D6F7E6EE5}" type="pres">
      <dgm:prSet presAssocID="{A2418F20-4C31-43CD-9F09-9C944BE1ACC5}" presName="bgRect" presStyleLbl="bgShp" presStyleIdx="0" presStyleCnt="4"/>
      <dgm:spPr/>
    </dgm:pt>
    <dgm:pt modelId="{F3857D01-DD9A-4F42-89BF-1BAEAD5B79C3}" type="pres">
      <dgm:prSet presAssocID="{A2418F20-4C31-43CD-9F09-9C944BE1AC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01FF649-1097-47F7-AEB3-B238E412223C}" type="pres">
      <dgm:prSet presAssocID="{A2418F20-4C31-43CD-9F09-9C944BE1ACC5}" presName="spaceRect" presStyleCnt="0"/>
      <dgm:spPr/>
    </dgm:pt>
    <dgm:pt modelId="{9794AB5F-B3C6-4FFB-A596-6990A825C49B}" type="pres">
      <dgm:prSet presAssocID="{A2418F20-4C31-43CD-9F09-9C944BE1ACC5}" presName="parTx" presStyleLbl="revTx" presStyleIdx="0" presStyleCnt="4">
        <dgm:presLayoutVars>
          <dgm:chMax val="0"/>
          <dgm:chPref val="0"/>
        </dgm:presLayoutVars>
      </dgm:prSet>
      <dgm:spPr/>
    </dgm:pt>
    <dgm:pt modelId="{AEEAB9E6-761C-45F5-8EC9-C09586A26E32}" type="pres">
      <dgm:prSet presAssocID="{B9817ED1-4EC7-485E-9B56-7A933985F1A1}" presName="sibTrans" presStyleCnt="0"/>
      <dgm:spPr/>
    </dgm:pt>
    <dgm:pt modelId="{5267D8C5-9BE6-4961-8E4F-E572E21BABF5}" type="pres">
      <dgm:prSet presAssocID="{70B8AEEC-2FD3-4836-9FA9-AB0A90A502B8}" presName="compNode" presStyleCnt="0"/>
      <dgm:spPr/>
    </dgm:pt>
    <dgm:pt modelId="{E0B5CA04-5BA2-4D61-A190-82265B06F464}" type="pres">
      <dgm:prSet presAssocID="{70B8AEEC-2FD3-4836-9FA9-AB0A90A502B8}" presName="bgRect" presStyleLbl="bgShp" presStyleIdx="1" presStyleCnt="4"/>
      <dgm:spPr/>
    </dgm:pt>
    <dgm:pt modelId="{3A7D3147-1A8D-446C-8100-69DAEE2D1BDC}" type="pres">
      <dgm:prSet presAssocID="{70B8AEEC-2FD3-4836-9FA9-AB0A90A502B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18FEBE5-B166-4EE3-8DCA-462952C130CC}" type="pres">
      <dgm:prSet presAssocID="{70B8AEEC-2FD3-4836-9FA9-AB0A90A502B8}" presName="spaceRect" presStyleCnt="0"/>
      <dgm:spPr/>
    </dgm:pt>
    <dgm:pt modelId="{9BD305FB-7EA7-4B27-A6DE-A14699463DA3}" type="pres">
      <dgm:prSet presAssocID="{70B8AEEC-2FD3-4836-9FA9-AB0A90A502B8}" presName="parTx" presStyleLbl="revTx" presStyleIdx="1" presStyleCnt="4">
        <dgm:presLayoutVars>
          <dgm:chMax val="0"/>
          <dgm:chPref val="0"/>
        </dgm:presLayoutVars>
      </dgm:prSet>
      <dgm:spPr/>
    </dgm:pt>
    <dgm:pt modelId="{09C91DA1-9BE4-421B-BDB5-AD2E4A7D564D}" type="pres">
      <dgm:prSet presAssocID="{EFC65690-3A73-4FCA-9DB3-C4469798A00E}" presName="sibTrans" presStyleCnt="0"/>
      <dgm:spPr/>
    </dgm:pt>
    <dgm:pt modelId="{735FEDD2-AED1-459C-81C2-A331EB8595F1}" type="pres">
      <dgm:prSet presAssocID="{521F0840-E06A-4931-AEA6-C7E87A80BC2B}" presName="compNode" presStyleCnt="0"/>
      <dgm:spPr/>
    </dgm:pt>
    <dgm:pt modelId="{7D58C4C8-079A-443F-B1B3-C21244A1FFDD}" type="pres">
      <dgm:prSet presAssocID="{521F0840-E06A-4931-AEA6-C7E87A80BC2B}" presName="bgRect" presStyleLbl="bgShp" presStyleIdx="2" presStyleCnt="4"/>
      <dgm:spPr/>
    </dgm:pt>
    <dgm:pt modelId="{F2C22A4B-8CFF-4656-846A-CB485356D619}" type="pres">
      <dgm:prSet presAssocID="{521F0840-E06A-4931-AEA6-C7E87A80BC2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35EE88BE-B547-42C1-9B62-86F229BB9D4C}" type="pres">
      <dgm:prSet presAssocID="{521F0840-E06A-4931-AEA6-C7E87A80BC2B}" presName="spaceRect" presStyleCnt="0"/>
      <dgm:spPr/>
    </dgm:pt>
    <dgm:pt modelId="{645628C1-4A4E-4520-89AB-F14DB0C7C097}" type="pres">
      <dgm:prSet presAssocID="{521F0840-E06A-4931-AEA6-C7E87A80BC2B}" presName="parTx" presStyleLbl="revTx" presStyleIdx="2" presStyleCnt="4">
        <dgm:presLayoutVars>
          <dgm:chMax val="0"/>
          <dgm:chPref val="0"/>
        </dgm:presLayoutVars>
      </dgm:prSet>
      <dgm:spPr/>
    </dgm:pt>
    <dgm:pt modelId="{4917AC9E-C6AE-4BAD-80E4-09A6795E7628}" type="pres">
      <dgm:prSet presAssocID="{8C34B5ED-F5D0-4B7D-B1E7-A25187BAD4B7}" presName="sibTrans" presStyleCnt="0"/>
      <dgm:spPr/>
    </dgm:pt>
    <dgm:pt modelId="{5E8D77F8-AC00-4259-B35C-90851B79E207}" type="pres">
      <dgm:prSet presAssocID="{A54176F7-6607-4826-AA5E-ACD1594A7994}" presName="compNode" presStyleCnt="0"/>
      <dgm:spPr/>
    </dgm:pt>
    <dgm:pt modelId="{4E977BE0-BB86-407B-AEA8-EDF4ABEB60A8}" type="pres">
      <dgm:prSet presAssocID="{A54176F7-6607-4826-AA5E-ACD1594A7994}" presName="bgRect" presStyleLbl="bgShp" presStyleIdx="3" presStyleCnt="4"/>
      <dgm:spPr/>
    </dgm:pt>
    <dgm:pt modelId="{793156F9-42ED-46C9-95B8-9A102AB9F28B}" type="pres">
      <dgm:prSet presAssocID="{A54176F7-6607-4826-AA5E-ACD1594A799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2727AAD-4123-405E-97D7-B877E89B363E}" type="pres">
      <dgm:prSet presAssocID="{A54176F7-6607-4826-AA5E-ACD1594A7994}" presName="spaceRect" presStyleCnt="0"/>
      <dgm:spPr/>
    </dgm:pt>
    <dgm:pt modelId="{3F023A55-9332-4621-A97F-CBE3D22F8319}" type="pres">
      <dgm:prSet presAssocID="{A54176F7-6607-4826-AA5E-ACD1594A799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3D9E856-D35C-4618-BCB7-D6FB556D9127}" srcId="{BD0786E5-BDFC-4017-9EB7-E66E88E3419A}" destId="{A54176F7-6607-4826-AA5E-ACD1594A7994}" srcOrd="3" destOrd="0" parTransId="{A3E02036-16A9-4C38-A808-4673616430B5}" sibTransId="{A899071D-ECF9-4E05-BB89-A914AE6606A6}"/>
    <dgm:cxn modelId="{E4C7FA70-83BC-4F8F-B94E-8D463699C672}" srcId="{BD0786E5-BDFC-4017-9EB7-E66E88E3419A}" destId="{521F0840-E06A-4931-AEA6-C7E87A80BC2B}" srcOrd="2" destOrd="0" parTransId="{E20DD14E-D4BB-46B9-BB26-9F3B93128F5A}" sibTransId="{8C34B5ED-F5D0-4B7D-B1E7-A25187BAD4B7}"/>
    <dgm:cxn modelId="{6BB71871-9633-4C84-90CC-E85F68F6C3F5}" srcId="{BD0786E5-BDFC-4017-9EB7-E66E88E3419A}" destId="{A2418F20-4C31-43CD-9F09-9C944BE1ACC5}" srcOrd="0" destOrd="0" parTransId="{21448991-2B08-420B-BE21-0D5EF75A01E7}" sibTransId="{B9817ED1-4EC7-485E-9B56-7A933985F1A1}"/>
    <dgm:cxn modelId="{799F5F7E-D17A-45AA-87FF-E44B96C122D2}" type="presOf" srcId="{A54176F7-6607-4826-AA5E-ACD1594A7994}" destId="{3F023A55-9332-4621-A97F-CBE3D22F8319}" srcOrd="0" destOrd="0" presId="urn:microsoft.com/office/officeart/2018/2/layout/IconVerticalSolidList"/>
    <dgm:cxn modelId="{AB9BCD8F-230F-4B29-A43A-6832D7CDCBC0}" type="presOf" srcId="{A2418F20-4C31-43CD-9F09-9C944BE1ACC5}" destId="{9794AB5F-B3C6-4FFB-A596-6990A825C49B}" srcOrd="0" destOrd="0" presId="urn:microsoft.com/office/officeart/2018/2/layout/IconVerticalSolidList"/>
    <dgm:cxn modelId="{69327793-80A5-4415-AEE0-EDB4E8D009A6}" srcId="{BD0786E5-BDFC-4017-9EB7-E66E88E3419A}" destId="{70B8AEEC-2FD3-4836-9FA9-AB0A90A502B8}" srcOrd="1" destOrd="0" parTransId="{35CEED90-19B8-40AF-A508-EEC475BF8DC0}" sibTransId="{EFC65690-3A73-4FCA-9DB3-C4469798A00E}"/>
    <dgm:cxn modelId="{6F4349A1-7588-472D-81A6-CA7F6B7ACC94}" type="presOf" srcId="{70B8AEEC-2FD3-4836-9FA9-AB0A90A502B8}" destId="{9BD305FB-7EA7-4B27-A6DE-A14699463DA3}" srcOrd="0" destOrd="0" presId="urn:microsoft.com/office/officeart/2018/2/layout/IconVerticalSolidList"/>
    <dgm:cxn modelId="{136112D0-6886-4663-9FCC-7592B14F280B}" type="presOf" srcId="{521F0840-E06A-4931-AEA6-C7E87A80BC2B}" destId="{645628C1-4A4E-4520-89AB-F14DB0C7C097}" srcOrd="0" destOrd="0" presId="urn:microsoft.com/office/officeart/2018/2/layout/IconVerticalSolidList"/>
    <dgm:cxn modelId="{ED38C1E2-6360-434B-B339-8CF16C3DA56F}" type="presOf" srcId="{BD0786E5-BDFC-4017-9EB7-E66E88E3419A}" destId="{3E9096CD-7E1F-4E8A-859E-4E8AFD4CB3FB}" srcOrd="0" destOrd="0" presId="urn:microsoft.com/office/officeart/2018/2/layout/IconVerticalSolidList"/>
    <dgm:cxn modelId="{ED1161B2-7BF1-4E31-87C5-7CFEF85351DC}" type="presParOf" srcId="{3E9096CD-7E1F-4E8A-859E-4E8AFD4CB3FB}" destId="{10233CED-B3E5-498A-A718-371DEC3B7248}" srcOrd="0" destOrd="0" presId="urn:microsoft.com/office/officeart/2018/2/layout/IconVerticalSolidList"/>
    <dgm:cxn modelId="{24A86F32-AD77-42A6-8966-CB688BA29458}" type="presParOf" srcId="{10233CED-B3E5-498A-A718-371DEC3B7248}" destId="{FCAC253C-BA05-4112-8CD8-F81D6F7E6EE5}" srcOrd="0" destOrd="0" presId="urn:microsoft.com/office/officeart/2018/2/layout/IconVerticalSolidList"/>
    <dgm:cxn modelId="{F13CBCC4-DA1E-4486-A7EF-4E75ACA564FC}" type="presParOf" srcId="{10233CED-B3E5-498A-A718-371DEC3B7248}" destId="{F3857D01-DD9A-4F42-89BF-1BAEAD5B79C3}" srcOrd="1" destOrd="0" presId="urn:microsoft.com/office/officeart/2018/2/layout/IconVerticalSolidList"/>
    <dgm:cxn modelId="{7C6BB659-A056-4490-9CEC-63298709A93D}" type="presParOf" srcId="{10233CED-B3E5-498A-A718-371DEC3B7248}" destId="{701FF649-1097-47F7-AEB3-B238E412223C}" srcOrd="2" destOrd="0" presId="urn:microsoft.com/office/officeart/2018/2/layout/IconVerticalSolidList"/>
    <dgm:cxn modelId="{C5F6C421-BC5E-436A-BE49-A5887AAECA40}" type="presParOf" srcId="{10233CED-B3E5-498A-A718-371DEC3B7248}" destId="{9794AB5F-B3C6-4FFB-A596-6990A825C49B}" srcOrd="3" destOrd="0" presId="urn:microsoft.com/office/officeart/2018/2/layout/IconVerticalSolidList"/>
    <dgm:cxn modelId="{D89584AA-ED31-4D10-8561-1645B034A2CD}" type="presParOf" srcId="{3E9096CD-7E1F-4E8A-859E-4E8AFD4CB3FB}" destId="{AEEAB9E6-761C-45F5-8EC9-C09586A26E32}" srcOrd="1" destOrd="0" presId="urn:microsoft.com/office/officeart/2018/2/layout/IconVerticalSolidList"/>
    <dgm:cxn modelId="{AFD041A4-2440-4DBE-9C00-D7FB0E0F2AE3}" type="presParOf" srcId="{3E9096CD-7E1F-4E8A-859E-4E8AFD4CB3FB}" destId="{5267D8C5-9BE6-4961-8E4F-E572E21BABF5}" srcOrd="2" destOrd="0" presId="urn:microsoft.com/office/officeart/2018/2/layout/IconVerticalSolidList"/>
    <dgm:cxn modelId="{6238DD51-A107-47C2-9254-64BF3190E127}" type="presParOf" srcId="{5267D8C5-9BE6-4961-8E4F-E572E21BABF5}" destId="{E0B5CA04-5BA2-4D61-A190-82265B06F464}" srcOrd="0" destOrd="0" presId="urn:microsoft.com/office/officeart/2018/2/layout/IconVerticalSolidList"/>
    <dgm:cxn modelId="{6599C3BB-C383-4DAF-A11B-6427013E5A34}" type="presParOf" srcId="{5267D8C5-9BE6-4961-8E4F-E572E21BABF5}" destId="{3A7D3147-1A8D-446C-8100-69DAEE2D1BDC}" srcOrd="1" destOrd="0" presId="urn:microsoft.com/office/officeart/2018/2/layout/IconVerticalSolidList"/>
    <dgm:cxn modelId="{6E53F88D-520B-4EAA-A332-D95C1F933746}" type="presParOf" srcId="{5267D8C5-9BE6-4961-8E4F-E572E21BABF5}" destId="{218FEBE5-B166-4EE3-8DCA-462952C130CC}" srcOrd="2" destOrd="0" presId="urn:microsoft.com/office/officeart/2018/2/layout/IconVerticalSolidList"/>
    <dgm:cxn modelId="{E416409E-BCE9-47DC-B7B8-11019BBDF145}" type="presParOf" srcId="{5267D8C5-9BE6-4961-8E4F-E572E21BABF5}" destId="{9BD305FB-7EA7-4B27-A6DE-A14699463DA3}" srcOrd="3" destOrd="0" presId="urn:microsoft.com/office/officeart/2018/2/layout/IconVerticalSolidList"/>
    <dgm:cxn modelId="{29BE4D82-E767-4AE0-A9D8-0A0A6774D427}" type="presParOf" srcId="{3E9096CD-7E1F-4E8A-859E-4E8AFD4CB3FB}" destId="{09C91DA1-9BE4-421B-BDB5-AD2E4A7D564D}" srcOrd="3" destOrd="0" presId="urn:microsoft.com/office/officeart/2018/2/layout/IconVerticalSolidList"/>
    <dgm:cxn modelId="{256D4C6C-ECF6-488C-9076-8FB065CDBC46}" type="presParOf" srcId="{3E9096CD-7E1F-4E8A-859E-4E8AFD4CB3FB}" destId="{735FEDD2-AED1-459C-81C2-A331EB8595F1}" srcOrd="4" destOrd="0" presId="urn:microsoft.com/office/officeart/2018/2/layout/IconVerticalSolidList"/>
    <dgm:cxn modelId="{32AC1987-3C3C-4A96-A6A5-93B3E0A1DF16}" type="presParOf" srcId="{735FEDD2-AED1-459C-81C2-A331EB8595F1}" destId="{7D58C4C8-079A-443F-B1B3-C21244A1FFDD}" srcOrd="0" destOrd="0" presId="urn:microsoft.com/office/officeart/2018/2/layout/IconVerticalSolidList"/>
    <dgm:cxn modelId="{C3C04670-04C1-4CE2-94BE-FE0891B5D2AF}" type="presParOf" srcId="{735FEDD2-AED1-459C-81C2-A331EB8595F1}" destId="{F2C22A4B-8CFF-4656-846A-CB485356D619}" srcOrd="1" destOrd="0" presId="urn:microsoft.com/office/officeart/2018/2/layout/IconVerticalSolidList"/>
    <dgm:cxn modelId="{1CD7C3B6-F89A-416C-86DC-012DFBAF6565}" type="presParOf" srcId="{735FEDD2-AED1-459C-81C2-A331EB8595F1}" destId="{35EE88BE-B547-42C1-9B62-86F229BB9D4C}" srcOrd="2" destOrd="0" presId="urn:microsoft.com/office/officeart/2018/2/layout/IconVerticalSolidList"/>
    <dgm:cxn modelId="{C54F4116-5C88-45D3-B4BC-564C589F7FDC}" type="presParOf" srcId="{735FEDD2-AED1-459C-81C2-A331EB8595F1}" destId="{645628C1-4A4E-4520-89AB-F14DB0C7C097}" srcOrd="3" destOrd="0" presId="urn:microsoft.com/office/officeart/2018/2/layout/IconVerticalSolidList"/>
    <dgm:cxn modelId="{A12C8339-A51F-40F6-A864-6244187BE1B5}" type="presParOf" srcId="{3E9096CD-7E1F-4E8A-859E-4E8AFD4CB3FB}" destId="{4917AC9E-C6AE-4BAD-80E4-09A6795E7628}" srcOrd="5" destOrd="0" presId="urn:microsoft.com/office/officeart/2018/2/layout/IconVerticalSolidList"/>
    <dgm:cxn modelId="{41D54A0F-3BDF-4B75-8D9B-675C7D057F7E}" type="presParOf" srcId="{3E9096CD-7E1F-4E8A-859E-4E8AFD4CB3FB}" destId="{5E8D77F8-AC00-4259-B35C-90851B79E207}" srcOrd="6" destOrd="0" presId="urn:microsoft.com/office/officeart/2018/2/layout/IconVerticalSolidList"/>
    <dgm:cxn modelId="{6B630AC9-040A-40DE-BA4F-67668C53C11B}" type="presParOf" srcId="{5E8D77F8-AC00-4259-B35C-90851B79E207}" destId="{4E977BE0-BB86-407B-AEA8-EDF4ABEB60A8}" srcOrd="0" destOrd="0" presId="urn:microsoft.com/office/officeart/2018/2/layout/IconVerticalSolidList"/>
    <dgm:cxn modelId="{B312A5F6-5145-4165-BDA7-E54E43CC8F40}" type="presParOf" srcId="{5E8D77F8-AC00-4259-B35C-90851B79E207}" destId="{793156F9-42ED-46C9-95B8-9A102AB9F28B}" srcOrd="1" destOrd="0" presId="urn:microsoft.com/office/officeart/2018/2/layout/IconVerticalSolidList"/>
    <dgm:cxn modelId="{BE677559-28FF-40FC-B1A3-961EFC82F6EF}" type="presParOf" srcId="{5E8D77F8-AC00-4259-B35C-90851B79E207}" destId="{62727AAD-4123-405E-97D7-B877E89B363E}" srcOrd="2" destOrd="0" presId="urn:microsoft.com/office/officeart/2018/2/layout/IconVerticalSolidList"/>
    <dgm:cxn modelId="{9B5024DB-AD56-4E06-B90F-C44558FBF6BF}" type="presParOf" srcId="{5E8D77F8-AC00-4259-B35C-90851B79E207}" destId="{3F023A55-9332-4621-A97F-CBE3D22F83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C253C-BA05-4112-8CD8-F81D6F7E6EE5}">
      <dsp:nvSpPr>
        <dsp:cNvPr id="0" name=""/>
        <dsp:cNvSpPr/>
      </dsp:nvSpPr>
      <dsp:spPr>
        <a:xfrm>
          <a:off x="0" y="1806"/>
          <a:ext cx="10515600" cy="9155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57D01-DD9A-4F42-89BF-1BAEAD5B79C3}">
      <dsp:nvSpPr>
        <dsp:cNvPr id="0" name=""/>
        <dsp:cNvSpPr/>
      </dsp:nvSpPr>
      <dsp:spPr>
        <a:xfrm>
          <a:off x="276958" y="207808"/>
          <a:ext cx="503560" cy="503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4AB5F-B3C6-4FFB-A596-6990A825C49B}">
      <dsp:nvSpPr>
        <dsp:cNvPr id="0" name=""/>
        <dsp:cNvSpPr/>
      </dsp:nvSpPr>
      <dsp:spPr>
        <a:xfrm>
          <a:off x="1057476" y="1806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High</a:t>
          </a:r>
          <a:r>
            <a:rPr lang="en-US" sz="1700" kern="1200"/>
            <a:t>-</a:t>
          </a:r>
          <a:r>
            <a:rPr lang="en-US" sz="1700" b="1" kern="1200"/>
            <a:t>level design</a:t>
          </a:r>
          <a:r>
            <a:rPr lang="en-US" sz="1700" kern="1200"/>
            <a:t> (HLD) explains the architecture that would be used for developing a software product. The architecture diagram provides an overview of an entire system, identifying the main components that would be developed for the product and their interfaces.</a:t>
          </a:r>
        </a:p>
      </dsp:txBody>
      <dsp:txXfrm>
        <a:off x="1057476" y="1806"/>
        <a:ext cx="9458123" cy="915564"/>
      </dsp:txXfrm>
    </dsp:sp>
    <dsp:sp modelId="{E0B5CA04-5BA2-4D61-A190-82265B06F464}">
      <dsp:nvSpPr>
        <dsp:cNvPr id="0" name=""/>
        <dsp:cNvSpPr/>
      </dsp:nvSpPr>
      <dsp:spPr>
        <a:xfrm>
          <a:off x="0" y="1146262"/>
          <a:ext cx="10515600" cy="91556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7D3147-1A8D-446C-8100-69DAEE2D1BDC}">
      <dsp:nvSpPr>
        <dsp:cNvPr id="0" name=""/>
        <dsp:cNvSpPr/>
      </dsp:nvSpPr>
      <dsp:spPr>
        <a:xfrm>
          <a:off x="276958" y="1352264"/>
          <a:ext cx="503560" cy="503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305FB-7EA7-4B27-A6DE-A14699463DA3}">
      <dsp:nvSpPr>
        <dsp:cNvPr id="0" name=""/>
        <dsp:cNvSpPr/>
      </dsp:nvSpPr>
      <dsp:spPr>
        <a:xfrm>
          <a:off x="1057476" y="1146262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Low</a:t>
          </a:r>
          <a:r>
            <a:rPr lang="en-US" sz="1700" kern="1200"/>
            <a:t>-</a:t>
          </a:r>
          <a:r>
            <a:rPr lang="en-US" sz="1700" b="1" kern="1200"/>
            <a:t>level design</a:t>
          </a:r>
          <a:r>
            <a:rPr lang="en-US" sz="1700" kern="1200"/>
            <a:t> (LLD) is a component-</a:t>
          </a:r>
          <a:r>
            <a:rPr lang="en-US" sz="1700" b="1" kern="1200"/>
            <a:t>level design</a:t>
          </a:r>
          <a:r>
            <a:rPr lang="en-US" sz="1700" kern="1200"/>
            <a:t> process that follows a step-by-step refinement process. This process can be used for </a:t>
          </a:r>
          <a:r>
            <a:rPr lang="en-US" sz="1700" b="1" kern="1200"/>
            <a:t>designing</a:t>
          </a:r>
          <a:r>
            <a:rPr lang="en-US" sz="1700" kern="1200"/>
            <a:t> data structures, required software architecture, source code and algorithms.</a:t>
          </a:r>
        </a:p>
      </dsp:txBody>
      <dsp:txXfrm>
        <a:off x="1057476" y="1146262"/>
        <a:ext cx="9458123" cy="915564"/>
      </dsp:txXfrm>
    </dsp:sp>
    <dsp:sp modelId="{7D58C4C8-079A-443F-B1B3-C21244A1FFDD}">
      <dsp:nvSpPr>
        <dsp:cNvPr id="0" name=""/>
        <dsp:cNvSpPr/>
      </dsp:nvSpPr>
      <dsp:spPr>
        <a:xfrm>
          <a:off x="0" y="2290717"/>
          <a:ext cx="10515600" cy="91556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22A4B-8CFF-4656-846A-CB485356D619}">
      <dsp:nvSpPr>
        <dsp:cNvPr id="0" name=""/>
        <dsp:cNvSpPr/>
      </dsp:nvSpPr>
      <dsp:spPr>
        <a:xfrm>
          <a:off x="276958" y="2496719"/>
          <a:ext cx="503560" cy="503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628C1-4A4E-4520-89AB-F14DB0C7C097}">
      <dsp:nvSpPr>
        <dsp:cNvPr id="0" name=""/>
        <dsp:cNvSpPr/>
      </dsp:nvSpPr>
      <dsp:spPr>
        <a:xfrm>
          <a:off x="1057476" y="2290717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 </a:t>
          </a:r>
          <a:r>
            <a:rPr lang="en-US" sz="1700" b="1" kern="1200"/>
            <a:t>implementation plan</a:t>
          </a:r>
          <a:r>
            <a:rPr lang="en-US" sz="1700" kern="1200"/>
            <a:t> breaks each strategy into identifiable steps, assigns each step to one or more people and suggests when each step will be completed.</a:t>
          </a:r>
        </a:p>
      </dsp:txBody>
      <dsp:txXfrm>
        <a:off x="1057476" y="2290717"/>
        <a:ext cx="9458123" cy="915564"/>
      </dsp:txXfrm>
    </dsp:sp>
    <dsp:sp modelId="{4E977BE0-BB86-407B-AEA8-EDF4ABEB60A8}">
      <dsp:nvSpPr>
        <dsp:cNvPr id="0" name=""/>
        <dsp:cNvSpPr/>
      </dsp:nvSpPr>
      <dsp:spPr>
        <a:xfrm>
          <a:off x="0" y="3435173"/>
          <a:ext cx="10515600" cy="91556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3156F9-42ED-46C9-95B8-9A102AB9F28B}">
      <dsp:nvSpPr>
        <dsp:cNvPr id="0" name=""/>
        <dsp:cNvSpPr/>
      </dsp:nvSpPr>
      <dsp:spPr>
        <a:xfrm>
          <a:off x="276958" y="3641175"/>
          <a:ext cx="503560" cy="503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023A55-9332-4621-A97F-CBE3D22F8319}">
      <dsp:nvSpPr>
        <dsp:cNvPr id="0" name=""/>
        <dsp:cNvSpPr/>
      </dsp:nvSpPr>
      <dsp:spPr>
        <a:xfrm>
          <a:off x="1057476" y="3435173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 </a:t>
          </a:r>
          <a:r>
            <a:rPr lang="en-US" sz="1700" b="1" kern="1200"/>
            <a:t>TEST PLAN</a:t>
          </a:r>
          <a:r>
            <a:rPr lang="en-US" sz="1700" kern="1200"/>
            <a:t> is a detailed document that describes the </a:t>
          </a:r>
          <a:r>
            <a:rPr lang="en-US" sz="1700" b="1" kern="1200"/>
            <a:t>test</a:t>
          </a:r>
          <a:r>
            <a:rPr lang="en-US" sz="1700" kern="1200"/>
            <a:t> strategy</a:t>
          </a:r>
        </a:p>
      </dsp:txBody>
      <dsp:txXfrm>
        <a:off x="1057476" y="3435173"/>
        <a:ext cx="9458123" cy="915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60F9-B43A-D147-91EA-0B1A0033C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9C75B-97BB-0A4D-B5A1-05F951F0E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0E9C4-7FAF-A94C-885E-C19692C09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0D5F-D5E4-B044-8A13-58D30ED832C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75E55-96D6-4048-8283-96556B4E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BA3A2-17B0-4746-9500-A3598B32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E03E1-7344-A740-861F-BEC3CC8AD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72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E69DC-667E-814C-8C8C-4D1EE6E3C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4AA641-4866-2B41-98B5-8A6D1B1C5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39A06-FA49-C249-8D73-0B402C5F3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0D5F-D5E4-B044-8A13-58D30ED832C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B7259-647E-B94B-A260-A7007F86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FF238-9D9B-5641-9882-ED3E2D73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E03E1-7344-A740-861F-BEC3CC8AD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00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914B8C-5107-D84F-A6D9-D724B45496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B2CF2F-9BA5-7E4C-9906-114DC9D74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3E07D-EF72-C747-AC4F-706FF28E3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0D5F-D5E4-B044-8A13-58D30ED832C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21EEF-432C-C24A-B623-F64102FB8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133AF-C6ED-2D49-AE9F-5BE141589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E03E1-7344-A740-861F-BEC3CC8AD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76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FE44-D8D7-8A42-ABE2-EC880C283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5B656-892F-9D41-946C-33E11AB9C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56274-7E50-5E4B-B9FC-13EBC373C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0D5F-D5E4-B044-8A13-58D30ED832C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7DBC2-1CFB-AC45-8D98-1F8572EC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0E9EC-4F3B-8F46-B72F-4B4403DAA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E03E1-7344-A740-861F-BEC3CC8AD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63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5170-F3A7-314A-B9FA-CCE85019F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B7DF7-AAB7-8F43-8C21-B558EA22B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6CF7B-C01D-B343-83CE-1480710EE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0D5F-D5E4-B044-8A13-58D30ED832C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5CABA-0EBC-AF40-82BB-46D6EC40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978D1-0CEA-3842-9007-8835D49D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E03E1-7344-A740-861F-BEC3CC8AD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14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2666-5284-5143-BBA9-49BFF2C0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196F3-0F40-6C42-921B-8B1A74D45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3ACA3-385A-4144-90F3-D9ABF2301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438DC-9CC3-B147-9FAD-0C0EF6E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0D5F-D5E4-B044-8A13-58D30ED832C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E024D-B68B-A648-A3EE-E6E0FD8DA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F0FA4-E0DA-714D-9275-3DDEE284D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E03E1-7344-A740-861F-BEC3CC8AD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61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9061-BEFA-D746-9653-EB809473B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69CDF-9976-7A4D-8D95-E8AAD2426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25E7D4-DECE-BB40-9042-97D35A3E6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2DA1B-2001-CE4B-BE65-8611C1671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A7A914-5D5D-9C44-9E16-67ADC5181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6CFD5C-FAB3-0843-B8B6-FDB204652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0D5F-D5E4-B044-8A13-58D30ED832C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E686A5-5899-2D40-8271-A1EDEE475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094BB-D541-9A4F-BA14-38AEA0CD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E03E1-7344-A740-861F-BEC3CC8AD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69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FFD90-2920-DD4B-AAF9-634DA74D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A2095-C8DE-5742-8D51-DA6F08DB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0D5F-D5E4-B044-8A13-58D30ED832C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E577F-6D49-914F-88B3-DE0E272BC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38D8A-D278-EB48-B683-49507AB00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E03E1-7344-A740-861F-BEC3CC8AD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47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1A1935-E9D8-A341-B5E2-97323C271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0D5F-D5E4-B044-8A13-58D30ED832C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DB3170-861B-D749-919E-DBADDBCEE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63F98-E02A-7842-94D9-D5A5FA176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E03E1-7344-A740-861F-BEC3CC8AD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93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23E9-7415-D54A-B241-904B9165A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1395-094D-744A-A639-CF13F40E7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EAA30-8E29-7C4D-B67A-CA085C047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78F06-838B-084C-B7DD-500B870C7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0D5F-D5E4-B044-8A13-58D30ED832C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66492-45F9-D14A-BBA5-E6A5DD06A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F69D9-7199-B74B-9A0A-4AD361E15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E03E1-7344-A740-861F-BEC3CC8AD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66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0B14-830A-9D41-A9BF-542FAF82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AD1B81-49DC-6C49-BDE8-C2876F5B4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88A7DF-A057-7E4D-9045-304F471D3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4F493-E221-BD4B-9EDA-F314C851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0D5F-D5E4-B044-8A13-58D30ED832C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E2EAD-53A9-B444-8651-C527DDD4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0E653F-9631-FA45-B8F0-4C4CAC2DF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E03E1-7344-A740-861F-BEC3CC8AD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44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73C4A9-2B57-B748-B42B-B8B75188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60820-9BD1-4547-BC87-1D694929A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74C9B-CE43-DB49-A37A-CCD8790634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30D5F-D5E4-B044-8A13-58D30ED832C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808D0-C8F8-D344-9A12-E8A4F5F8E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94354-8FC6-9346-9D7A-BAA7FDE2E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E03E1-7344-A740-861F-BEC3CC8AD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8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60247-82DC-C844-8545-BD34F372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56816"/>
            <a:ext cx="10905066" cy="2944367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2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F5E6E-7215-ED47-A911-31B9DBE56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06871"/>
            <a:ext cx="10905066" cy="32442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9020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E6C7D-D150-0447-A972-8E1D4C8E2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84300"/>
            <a:ext cx="10905066" cy="40893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69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54489-963D-CB4A-9981-4ED50292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419" y="643467"/>
            <a:ext cx="516716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740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410667-F9F2-435E-AFE6-7C01118C46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104197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0095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Macintosh PowerPoint</Application>
  <PresentationFormat>Widescreen</PresentationFormat>
  <Paragraphs>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samyak Krishna</dc:creator>
  <cp:lastModifiedBy>samyak Krishna</cp:lastModifiedBy>
  <cp:revision>1</cp:revision>
  <dcterms:created xsi:type="dcterms:W3CDTF">2020-04-10T09:36:10Z</dcterms:created>
  <dcterms:modified xsi:type="dcterms:W3CDTF">2020-04-10T09:36:13Z</dcterms:modified>
</cp:coreProperties>
</file>